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59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B889DB"/>
    <a:srgbClr val="C971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80" autoAdjust="0"/>
    <p:restoredTop sz="94660"/>
  </p:normalViewPr>
  <p:slideViewPr>
    <p:cSldViewPr snapToGrid="0">
      <p:cViewPr varScale="1">
        <p:scale>
          <a:sx n="69" d="100"/>
          <a:sy n="69" d="100"/>
        </p:scale>
        <p:origin x="4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A8379-FF9A-4C8A-8E08-9262F03089A7}" type="datetimeFigureOut">
              <a:rPr lang="de-DE" smtClean="0"/>
              <a:t>21.04.2020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A38523-38FE-4F78-9FF6-4086BFE57F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4632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D30E-16C7-4F3F-9714-A9B53421CE9D}" type="datetimeFigureOut">
              <a:rPr lang="de-DE" smtClean="0"/>
              <a:t>21.04.2020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CC by Verena Gerner</a:t>
            </a:r>
          </a:p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6FF1-5DC0-4C99-9DFF-22AB42134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4906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D30E-16C7-4F3F-9714-A9B53421CE9D}" type="datetimeFigureOut">
              <a:rPr lang="de-DE" smtClean="0"/>
              <a:t>21.04.2020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6FF1-5DC0-4C99-9DFF-22AB42134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5122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D30E-16C7-4F3F-9714-A9B53421CE9D}" type="datetimeFigureOut">
              <a:rPr lang="de-DE" smtClean="0"/>
              <a:t>21.04.2020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6FF1-5DC0-4C99-9DFF-22AB42134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3581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D30E-16C7-4F3F-9714-A9B53421CE9D}" type="datetimeFigureOut">
              <a:rPr lang="de-DE" smtClean="0"/>
              <a:t>21.04.2020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CC by Verena Gerner</a:t>
            </a:r>
          </a:p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6FF1-5DC0-4C99-9DFF-22AB42134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9287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D30E-16C7-4F3F-9714-A9B53421CE9D}" type="datetimeFigureOut">
              <a:rPr lang="de-DE" smtClean="0"/>
              <a:t>21.04.2020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CC by Verena Gerner</a:t>
            </a:r>
          </a:p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6FF1-5DC0-4C99-9DFF-22AB42134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391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D30E-16C7-4F3F-9714-A9B53421CE9D}" type="datetimeFigureOut">
              <a:rPr lang="de-DE" smtClean="0"/>
              <a:t>21.04.2020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CC by Verena Gerner</a:t>
            </a:r>
          </a:p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6FF1-5DC0-4C99-9DFF-22AB42134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9651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D30E-16C7-4F3F-9714-A9B53421CE9D}" type="datetimeFigureOut">
              <a:rPr lang="de-DE" smtClean="0"/>
              <a:t>21.04.2020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CC by Verena Gerner</a:t>
            </a:r>
          </a:p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6FF1-5DC0-4C99-9DFF-22AB42134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1869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D30E-16C7-4F3F-9714-A9B53421CE9D}" type="datetimeFigureOut">
              <a:rPr lang="de-DE" smtClean="0"/>
              <a:t>21.04.2020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CC by Verena Gerner</a:t>
            </a:r>
          </a:p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6FF1-5DC0-4C99-9DFF-22AB42134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4646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D30E-16C7-4F3F-9714-A9B53421CE9D}" type="datetimeFigureOut">
              <a:rPr lang="de-DE" smtClean="0"/>
              <a:t>21.04.2020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CC by Verena Gerner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6FF1-5DC0-4C99-9DFF-22AB42134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330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D30E-16C7-4F3F-9714-A9B53421CE9D}" type="datetimeFigureOut">
              <a:rPr lang="de-DE" smtClean="0"/>
              <a:t>21.04.2020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CC by Verena Gerner</a:t>
            </a:r>
          </a:p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6FF1-5DC0-4C99-9DFF-22AB42134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8062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D30E-16C7-4F3F-9714-A9B53421CE9D}" type="datetimeFigureOut">
              <a:rPr lang="de-DE" smtClean="0"/>
              <a:t>21.04.2020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6FF1-5DC0-4C99-9DFF-22AB42134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6539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CD30E-16C7-4F3F-9714-A9B53421CE9D}" type="datetimeFigureOut">
              <a:rPr lang="de-DE" smtClean="0"/>
              <a:t>21.04.2020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CC by Verena Gerner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970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>
                <a:latin typeface="+mn-lt"/>
              </a:rPr>
              <a:t>Fragen dazu?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1123" y="2429806"/>
            <a:ext cx="1138225" cy="1139115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3004654" y="2766284"/>
            <a:ext cx="1510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Alles klar 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6561122" y="4135051"/>
            <a:ext cx="3220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Wortmeldung</a:t>
            </a:r>
            <a:r>
              <a:rPr lang="de-DE" sz="2400" dirty="0"/>
              <a:t> oder Frage im </a:t>
            </a:r>
            <a:r>
              <a:rPr lang="de-DE" sz="2400" b="1" dirty="0"/>
              <a:t>Chat</a:t>
            </a:r>
            <a:r>
              <a:rPr lang="de-DE" sz="2400" dirty="0"/>
              <a:t> stellen</a:t>
            </a:r>
          </a:p>
        </p:txBody>
      </p:sp>
      <p:sp>
        <p:nvSpPr>
          <p:cNvPr id="2" name="Pfeil nach rechts 1"/>
          <p:cNvSpPr/>
          <p:nvPr/>
        </p:nvSpPr>
        <p:spPr bwMode="auto">
          <a:xfrm>
            <a:off x="5083041" y="2886197"/>
            <a:ext cx="1271503" cy="221837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3017072" y="4135053"/>
            <a:ext cx="1985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Offene Frage</a:t>
            </a:r>
          </a:p>
        </p:txBody>
      </p:sp>
      <p:sp>
        <p:nvSpPr>
          <p:cNvPr id="11" name="Pfeil nach rechts 10"/>
          <p:cNvSpPr/>
          <p:nvPr/>
        </p:nvSpPr>
        <p:spPr bwMode="auto">
          <a:xfrm>
            <a:off x="5083041" y="4254966"/>
            <a:ext cx="1271503" cy="221837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95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</Words>
  <Application>Microsoft Office PowerPoint</Application>
  <PresentationFormat>Breitbild</PresentationFormat>
  <Paragraphs>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</vt:lpstr>
      <vt:lpstr>Fragen dazu?</vt:lpstr>
    </vt:vector>
  </TitlesOfParts>
  <Company>Hochschule für angewandte Wissenschaften Ansbach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verena.gerner</dc:creator>
  <cp:lastModifiedBy>verena.gerner</cp:lastModifiedBy>
  <cp:revision>112</cp:revision>
  <dcterms:created xsi:type="dcterms:W3CDTF">2020-03-21T15:49:41Z</dcterms:created>
  <dcterms:modified xsi:type="dcterms:W3CDTF">2020-04-21T11:54:40Z</dcterms:modified>
</cp:coreProperties>
</file>