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53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14A"/>
    <a:srgbClr val="C971CD"/>
    <a:srgbClr val="FFF26B"/>
    <a:srgbClr val="BFC7D6"/>
    <a:srgbClr val="3D998E"/>
    <a:srgbClr val="8FD2CA"/>
    <a:srgbClr val="F92525"/>
    <a:srgbClr val="FFFFFF"/>
    <a:srgbClr val="B88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1597" autoAdjust="0"/>
  </p:normalViewPr>
  <p:slideViewPr>
    <p:cSldViewPr snapToGrid="0">
      <p:cViewPr varScale="1">
        <p:scale>
          <a:sx n="59" d="100"/>
          <a:sy n="59" d="100"/>
        </p:scale>
        <p:origin x="90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A8379-FF9A-4C8A-8E08-9262F03089A7}" type="datetimeFigureOut">
              <a:rPr lang="de-DE" smtClean="0"/>
              <a:t>22.11.2020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38523-38FE-4F78-9FF6-4086BFE57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63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4906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12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04.1.2020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581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928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39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9651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1869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646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30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06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6539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7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Fragen dazu?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2722773" y="2302062"/>
            <a:ext cx="1510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Alles klar 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6933470" y="3670829"/>
            <a:ext cx="2565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Wortmeldung</a:t>
            </a:r>
            <a:endParaRPr lang="de-DE" sz="2400" dirty="0"/>
          </a:p>
        </p:txBody>
      </p:sp>
      <p:sp>
        <p:nvSpPr>
          <p:cNvPr id="21" name="Pfeil nach rechts 20"/>
          <p:cNvSpPr/>
          <p:nvPr/>
        </p:nvSpPr>
        <p:spPr bwMode="auto">
          <a:xfrm>
            <a:off x="4801160" y="2421975"/>
            <a:ext cx="1271503" cy="221837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735191" y="3670831"/>
            <a:ext cx="1985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Offene Frage</a:t>
            </a:r>
          </a:p>
        </p:txBody>
      </p:sp>
      <p:sp>
        <p:nvSpPr>
          <p:cNvPr id="23" name="Pfeil nach rechts 22"/>
          <p:cNvSpPr/>
          <p:nvPr/>
        </p:nvSpPr>
        <p:spPr bwMode="auto">
          <a:xfrm>
            <a:off x="4801160" y="3790744"/>
            <a:ext cx="1271503" cy="221837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Legende mit Linie 1 9"/>
          <p:cNvSpPr/>
          <p:nvPr/>
        </p:nvSpPr>
        <p:spPr>
          <a:xfrm>
            <a:off x="5423975" y="4984805"/>
            <a:ext cx="2430296" cy="502519"/>
          </a:xfrm>
          <a:prstGeom prst="borderCallout1">
            <a:avLst>
              <a:gd name="adj1" fmla="val 46869"/>
              <a:gd name="adj2" fmla="val -2847"/>
              <a:gd name="adj3" fmla="val 119080"/>
              <a:gd name="adj4" fmla="val -10135"/>
            </a:avLst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7858" y="5045369"/>
            <a:ext cx="2262535" cy="3834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8200" y="5649770"/>
            <a:ext cx="10515600" cy="52859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 rotWithShape="1">
          <a:blip r:embed="rId2"/>
          <a:srcRect l="3336" t="19775" r="85506" b="12302"/>
          <a:stretch/>
        </p:blipFill>
        <p:spPr>
          <a:xfrm>
            <a:off x="6286197" y="3564087"/>
            <a:ext cx="647273" cy="667819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6933470" y="2312789"/>
            <a:ext cx="2565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grüner Haken</a:t>
            </a:r>
            <a:endParaRPr lang="de-DE" sz="2400" dirty="0"/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 rotWithShape="1">
          <a:blip r:embed="rId2"/>
          <a:srcRect l="18610" t="14060" r="69877" b="23242"/>
          <a:stretch/>
        </p:blipFill>
        <p:spPr>
          <a:xfrm>
            <a:off x="6180533" y="2228066"/>
            <a:ext cx="667821" cy="61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86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</vt:lpstr>
      <vt:lpstr>Fragen dazu?</vt:lpstr>
    </vt:vector>
  </TitlesOfParts>
  <Company>Hochschule für angewandte Wissenschaften Ansbach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verena.gerner</dc:creator>
  <cp:lastModifiedBy>verena.gerner</cp:lastModifiedBy>
  <cp:revision>304</cp:revision>
  <dcterms:created xsi:type="dcterms:W3CDTF">2020-03-21T15:49:41Z</dcterms:created>
  <dcterms:modified xsi:type="dcterms:W3CDTF">2020-11-22T11:08:55Z</dcterms:modified>
</cp:coreProperties>
</file>